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</p:sldMasterIdLst>
  <p:notesMasterIdLst>
    <p:notesMasterId r:id="rId21"/>
  </p:notesMasterIdLst>
  <p:sldIdLst>
    <p:sldId id="445" r:id="rId3"/>
    <p:sldId id="453" r:id="rId4"/>
    <p:sldId id="452" r:id="rId5"/>
    <p:sldId id="500" r:id="rId6"/>
    <p:sldId id="501" r:id="rId7"/>
    <p:sldId id="502" r:id="rId8"/>
    <p:sldId id="507" r:id="rId9"/>
    <p:sldId id="503" r:id="rId10"/>
    <p:sldId id="504" r:id="rId11"/>
    <p:sldId id="505" r:id="rId12"/>
    <p:sldId id="506" r:id="rId13"/>
    <p:sldId id="508" r:id="rId14"/>
    <p:sldId id="509" r:id="rId15"/>
    <p:sldId id="510" r:id="rId16"/>
    <p:sldId id="511" r:id="rId17"/>
    <p:sldId id="512" r:id="rId18"/>
    <p:sldId id="513" r:id="rId19"/>
    <p:sldId id="45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E3B"/>
    <a:srgbClr val="F3E6E5"/>
    <a:srgbClr val="DAB7B4"/>
    <a:srgbClr val="F1E4E3"/>
    <a:srgbClr val="DBBAB7"/>
    <a:srgbClr val="EBD7D5"/>
    <a:srgbClr val="0C384C"/>
    <a:srgbClr val="F8BBD0"/>
    <a:srgbClr val="AC5854"/>
    <a:srgbClr val="D0A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2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7F892-671D-0F02-B290-8E5F77ABF35C}"/>
              </a:ext>
            </a:extLst>
          </p:cNvPr>
          <p:cNvSpPr/>
          <p:nvPr/>
        </p:nvSpPr>
        <p:spPr>
          <a:xfrm>
            <a:off x="2136839" y="1679235"/>
            <a:ext cx="8082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>
                <a:ln/>
                <a:effectLst/>
              </a:rPr>
              <a:t>6</a:t>
            </a:r>
            <a:endParaRPr lang="en-US" sz="9600" b="1" cap="none" spc="0" dirty="0">
              <a:ln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3EA7-38C7-9509-9095-13DAB7771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4B1C-1571-4055-6DD0-438B895A57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Corporate Sample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B176-2B04-B4D9-84B8-527FDCAF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35" y="1044120"/>
            <a:ext cx="8836325" cy="4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20166-A78E-5390-E006-A0446678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2E96-2BBE-34F1-CC88-5BCAE2562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COVID Vaccination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C615F-8BAB-10A1-B6CE-230B7E87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7" y="919884"/>
            <a:ext cx="9147048" cy="52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6A5A3-33D3-0B26-38F1-78DBFA0F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398F-4630-E405-EFB3-5FD349E91F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00309-2634-9EB3-3773-412A297B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66" y="1095553"/>
            <a:ext cx="8828660" cy="50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ED29-E8CF-213A-89A0-1987680E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96B8-000F-7CB5-F039-DAA09D07A3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Life Expectancy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E9CDD-88A5-61EF-7CD3-3702B07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77" y="950502"/>
            <a:ext cx="9187132" cy="51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DE8A4-7BB5-93DD-D329-923E05949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44E3-549D-62E6-BAC3-7916017E61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Tendering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8A51D-10FD-29FF-DD34-99ADE319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7" y="919884"/>
            <a:ext cx="9405668" cy="51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CEA6-B386-347B-21B8-DD2DA733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D65B-CE20-3C88-FD59-682E5080D9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Tendering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03EE3-4AE8-27DC-0F15-61F67A7D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031622"/>
            <a:ext cx="8257636" cy="47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B7041-B157-CF8D-22CE-C94697A7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B13D-3426-E977-9F1C-9117DE02CE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Tendering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7B558-23F8-6E91-1416-161BD6C0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9882">
            <a:off x="4441850" y="408772"/>
            <a:ext cx="2710446" cy="3627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BA718-7DF1-AFFD-1E28-68B0D5EA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8980">
            <a:off x="755238" y="1046926"/>
            <a:ext cx="2134575" cy="3815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3681B-8419-B257-4C9E-319C4088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103" y="466397"/>
            <a:ext cx="3825618" cy="4226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437B7-75D8-FCA7-7EFA-15E520953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429000"/>
            <a:ext cx="3424512" cy="35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441C-252C-341C-8DC7-A158976D0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DD17-5946-06B6-CB55-74C567B323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Tendering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240877-E3F1-7F5D-4DCF-9992073D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778" y="3730925"/>
            <a:ext cx="3424512" cy="351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549F5-5C3A-AF01-133B-D397B62D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18" y="1212095"/>
            <a:ext cx="2206605" cy="457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94251-E63D-3EB0-7056-67BC45CBD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992" y="1414731"/>
            <a:ext cx="2804127" cy="3874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8E340-68D9-5D7B-8C11-9D6305D5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392" y="599809"/>
            <a:ext cx="3765764" cy="35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4BE2-FFEA-D989-ACEC-5C4EFD77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83C74-3FE1-1737-0339-0041D42E9575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8C910-4AF6-4F07-C46D-1CD96C3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8D7A4-208E-91A9-9046-BF221C7245F4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9FA1F-F07D-4831-3093-9DC4B9D5AC9E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1D9C0A-A4FF-D850-A39E-737D849F6B52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DBBA5-EA1C-3A6A-448E-6B90CF26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AFE79-2CA8-1A84-3C0D-5A5AA96CF30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Thank You PNGs for Free Download">
            <a:extLst>
              <a:ext uri="{FF2B5EF4-FFF2-40B4-BE49-F238E27FC236}">
                <a16:creationId xmlns:a16="http://schemas.microsoft.com/office/drawing/2014/main" id="{15A2F3CB-A605-FC59-D84F-C7445A56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9843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366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6: Business Reports Examples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4310284" cy="792874"/>
            <a:chOff x="7710911" y="689019"/>
            <a:chExt cx="431028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4310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Project Management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4525131" cy="792874"/>
            <a:chOff x="7710910" y="689019"/>
            <a:chExt cx="4525131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4525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Marketing -Sales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712687" y="3912345"/>
            <a:ext cx="5149454" cy="792874"/>
            <a:chOff x="7710910" y="689019"/>
            <a:chExt cx="5149454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514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HR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Tendering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Projects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A61CD-3714-9A0B-215C-FD5874F9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95" y="1021362"/>
            <a:ext cx="7680809" cy="48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F669-5033-4D5D-E6D3-3E01BF7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95E6-65DC-7FFD-596D-22B870D6BD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Projects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85A9-88D6-CE6E-D0E7-D954941F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8" y="1078302"/>
            <a:ext cx="7812657" cy="48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4230F-182C-C6A3-F18A-74725D81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2B39-5070-8139-0736-F2D63A65AE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Projects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738E-CA2C-9AD5-D6B5-A35E0E4A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59" y="1006148"/>
            <a:ext cx="8729702" cy="49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5F73-7648-D684-10EF-69B646B8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B99E-048E-82C9-77BF-04A74E4A12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Projects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0551D-6CB6-45F1-3A06-D08117DE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8" y="1033327"/>
            <a:ext cx="8876615" cy="497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3B69-0E90-9918-E254-F5D43EF6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8239-AE36-9042-9FC4-32C5BBFDB8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Sales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8243F-61EE-8D8E-7198-5826627B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0" y="974238"/>
            <a:ext cx="8758687" cy="49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5EBC-FDCC-E162-9C1E-52E957E8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08B3-FD2B-BD94-BEAA-7076EA3B35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BBDE-E355-BCDC-0100-7A1ADAF0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58" y="919884"/>
            <a:ext cx="9189433" cy="52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1475</TotalTime>
  <Words>74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 Display</vt:lpstr>
      <vt:lpstr>Arial</vt:lpstr>
      <vt:lpstr>Arial Black</vt:lpstr>
      <vt:lpstr>Calibri</vt:lpstr>
      <vt:lpstr>Calibri Light</vt:lpstr>
      <vt:lpstr>Century Gothic</vt:lpstr>
      <vt:lpstr>Impact</vt:lpstr>
      <vt:lpstr>Lato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135</cp:revision>
  <dcterms:created xsi:type="dcterms:W3CDTF">2016-11-14T07:59:55Z</dcterms:created>
  <dcterms:modified xsi:type="dcterms:W3CDTF">2025-02-27T14:46:23Z</dcterms:modified>
</cp:coreProperties>
</file>